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401" r:id="rId15"/>
    <p:sldId id="402" r:id="rId16"/>
    <p:sldId id="411" r:id="rId17"/>
    <p:sldId id="414" r:id="rId18"/>
    <p:sldId id="404" r:id="rId19"/>
    <p:sldId id="406" r:id="rId20"/>
    <p:sldId id="405" r:id="rId21"/>
    <p:sldId id="408" r:id="rId22"/>
    <p:sldId id="407" r:id="rId23"/>
    <p:sldId id="409" r:id="rId24"/>
    <p:sldId id="415" r:id="rId25"/>
    <p:sldId id="396" r:id="rId26"/>
    <p:sldId id="397" r:id="rId27"/>
    <p:sldId id="398" r:id="rId28"/>
    <p:sldId id="416" r:id="rId29"/>
    <p:sldId id="412" r:id="rId30"/>
    <p:sldId id="413" r:id="rId31"/>
    <p:sldId id="385" r:id="rId32"/>
    <p:sldId id="333" r:id="rId33"/>
    <p:sldId id="3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21/02/2021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5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4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3358356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1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6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2795774" cy="2655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8F8CA1-6A12-4756-AB6A-9DA996505E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07"/>
          <a:stretch/>
        </p:blipFill>
        <p:spPr>
          <a:xfrm>
            <a:off x="7726188" y="5380563"/>
            <a:ext cx="2795774" cy="9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405</Words>
  <Application>Microsoft Office PowerPoint</Application>
  <PresentationFormat>Grand écran</PresentationFormat>
  <Paragraphs>157</Paragraphs>
  <Slides>33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Pages du site</vt:lpstr>
      <vt:lpstr>Haut de page</vt:lpstr>
      <vt:lpstr>Fond vidéo</vt:lpstr>
      <vt:lpstr>Barre de sommaire</vt:lpstr>
      <vt:lpstr>A propos de Lui</vt:lpstr>
      <vt:lpstr>Prévisualisation des  Tableaux</vt:lpstr>
      <vt:lpstr>Prévisualisation des  Tableaux</vt:lpstr>
      <vt:lpstr>Définition du style</vt:lpstr>
      <vt:lpstr>Compteur</vt:lpstr>
      <vt:lpstr>Formulaire</vt:lpstr>
      <vt:lpstr>Formulaire</vt:lpstr>
      <vt:lpstr>Media: « print »</vt:lpstr>
      <vt:lpstr>Pages du site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Pages du site</vt:lpstr>
      <vt:lpstr>Choix : Peinture ou gravure</vt:lpstr>
      <vt:lpstr>Gravures</vt:lpstr>
      <vt:lpstr>Gravures</vt:lpstr>
      <vt:lpstr>Pages du site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96</cp:revision>
  <dcterms:created xsi:type="dcterms:W3CDTF">2020-12-16T09:41:13Z</dcterms:created>
  <dcterms:modified xsi:type="dcterms:W3CDTF">2021-02-21T20:55:31Z</dcterms:modified>
</cp:coreProperties>
</file>